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3" r:id="rId6"/>
    <p:sldId id="276" r:id="rId7"/>
    <p:sldId id="271" r:id="rId8"/>
    <p:sldId id="261" r:id="rId9"/>
    <p:sldId id="269" r:id="rId10"/>
    <p:sldId id="274" r:id="rId11"/>
    <p:sldId id="260" r:id="rId12"/>
    <p:sldId id="268" r:id="rId13"/>
    <p:sldId id="275" r:id="rId14"/>
    <p:sldId id="264" r:id="rId15"/>
    <p:sldId id="267" r:id="rId16"/>
    <p:sldId id="262" r:id="rId17"/>
    <p:sldId id="265" r:id="rId18"/>
    <p:sldId id="266" r:id="rId19"/>
    <p:sldId id="270" r:id="rId20"/>
    <p:sldId id="279" r:id="rId21"/>
    <p:sldId id="263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2023-2024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1 гр. раннего возраста "Почемучки" (1-2 года) </c:v>
                </c:pt>
                <c:pt idx="1">
                  <c:v>2 гр. раннего возраста "Капитошка" (2-3 года)</c:v>
                </c:pt>
                <c:pt idx="2">
                  <c:v>2 гр. раннего возраста "Брусничка" (2-3 года) </c:v>
                </c:pt>
                <c:pt idx="3">
                  <c:v>2 гр. раннего возраста "Веснушки" (2-3 года)</c:v>
                </c:pt>
                <c:pt idx="4">
                  <c:v>2 гр. раннего возраста "Радуга" (2-3 года)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24</c:v>
                </c:pt>
                <c:pt idx="2">
                  <c:v>23</c:v>
                </c:pt>
                <c:pt idx="3">
                  <c:v>26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25440"/>
        <c:axId val="148526976"/>
      </c:barChart>
      <c:catAx>
        <c:axId val="14852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526976"/>
        <c:crosses val="autoZero"/>
        <c:auto val="1"/>
        <c:lblAlgn val="ctr"/>
        <c:lblOffset val="100"/>
        <c:noMultiLvlLbl val="0"/>
      </c:catAx>
      <c:valAx>
        <c:axId val="14852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2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Методическая </c:v>
                </c:pt>
                <c:pt idx="1">
                  <c:v>Диагностическая</c:v>
                </c:pt>
                <c:pt idx="2">
                  <c:v>Консультационная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37</c:v>
                </c:pt>
                <c:pt idx="2">
                  <c:v>163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2023- 2024 (с сентября по январь)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Методическая </c:v>
                </c:pt>
                <c:pt idx="1">
                  <c:v>Диагностическая</c:v>
                </c:pt>
                <c:pt idx="2">
                  <c:v>Консультационная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488832"/>
        <c:axId val="200490368"/>
      </c:barChart>
      <c:catAx>
        <c:axId val="20048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490368"/>
        <c:crosses val="autoZero"/>
        <c:auto val="1"/>
        <c:lblAlgn val="ctr"/>
        <c:lblOffset val="100"/>
        <c:noMultiLvlLbl val="0"/>
      </c:catAx>
      <c:valAx>
        <c:axId val="20049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4888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7C9C-BE4F-4FBB-AE5A-5E665EBC5779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9569-B915-4890-9064-99C0590F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18.jpeg"/><Relationship Id="rId3" Type="http://schemas.openxmlformats.org/officeDocument/2006/relationships/image" Target="../media/image1.jpeg"/><Relationship Id="rId7" Type="http://schemas.openxmlformats.org/officeDocument/2006/relationships/image" Target="../media/image114.jpeg"/><Relationship Id="rId12" Type="http://schemas.openxmlformats.org/officeDocument/2006/relationships/image" Target="../media/image1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3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12.jpeg"/><Relationship Id="rId15" Type="http://schemas.openxmlformats.org/officeDocument/2006/relationships/image" Target="../media/image120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Relationship Id="rId14" Type="http://schemas.openxmlformats.org/officeDocument/2006/relationships/image" Target="../media/image1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10" Type="http://schemas.openxmlformats.org/officeDocument/2006/relationships/image" Target="../media/image149.jpeg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«РОМАШКА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5572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7030A0"/>
                </a:solidFill>
              </a:rPr>
              <a:t>«</a:t>
            </a:r>
            <a:r>
              <a:rPr lang="ru-RU" altLang="ru-RU" sz="2800" b="1" i="1" dirty="0" err="1" smtClean="0">
                <a:solidFill>
                  <a:srgbClr val="7030A0"/>
                </a:solidFill>
              </a:rPr>
              <a:t>МалышСити</a:t>
            </a:r>
            <a:r>
              <a:rPr lang="ru-RU" altLang="ru-RU" sz="2800" b="1" i="1" dirty="0" smtClean="0">
                <a:solidFill>
                  <a:srgbClr val="7030A0"/>
                </a:solidFill>
              </a:rPr>
              <a:t> – детская территория комфорта. Каждый ребенок уникален».</a:t>
            </a:r>
            <a:endParaRPr lang="ru-RU" alt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МалышСити\Логотип МалышСи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2928958" cy="241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5072074"/>
            <a:ext cx="171451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000372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857496"/>
            <a:ext cx="2071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072074"/>
            <a:ext cx="1014411" cy="12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96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7681" y="428604"/>
            <a:ext cx="879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Инновационные технологии в работе с детьми раннего возраста группа «</a:t>
            </a:r>
            <a:r>
              <a:rPr lang="ru-RU" b="1" dirty="0" err="1" smtClean="0">
                <a:solidFill>
                  <a:srgbClr val="7030A0"/>
                </a:solidFill>
              </a:rPr>
              <a:t>Капитошка</a:t>
            </a:r>
            <a:r>
              <a:rPr lang="ru-RU" b="1" dirty="0" smtClean="0">
                <a:solidFill>
                  <a:srgbClr val="7030A0"/>
                </a:solidFill>
              </a:rPr>
              <a:t>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C:\Users\User\AppData\Local\Temp\Rar$DIa0.869\IMG-8c4b272723e6cf02627511869d3e527c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КАПИТОШКА 2023-2024\Ладошки-печатки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2000264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МалышСити\Капитошка\изображение_viber_2024-01-17_14-14-55-7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000108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лышСити\Капитошка\изображение_viber_2024-01-15_17-45-38-84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АПИТОШКА 2023-2024\Лепка Гусеничка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2714644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643314"/>
            <a:ext cx="2514600" cy="25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"/>
          <a:stretch>
            <a:fillRect/>
          </a:stretch>
        </p:blipFill>
        <p:spPr bwMode="auto">
          <a:xfrm>
            <a:off x="6215074" y="1000108"/>
            <a:ext cx="2724150" cy="236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pic>
        <p:nvPicPr>
          <p:cNvPr id="4" name="Рисунок 3" descr="C:\Users\User\Desktop\МалышСити\Веснушки\Фото группы\IMG_5513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428604"/>
            <a:ext cx="511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 группа раннего возраста «Веснушки» (2-3 года)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User\Desktop\МалышСити\Веснушки\Фото группы\IMG_5506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54292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МалышСити\Веснушки\Фото группы\IMG_5509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2514600" cy="21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928670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928670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428604"/>
            <a:ext cx="216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«Веснушки»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Работа с детьми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C:\Users\User\Desktop\МалышСити\Веснушки\IMG-20231206-WA004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МалышСити\Веснушки\IMG_20231024_16212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000504"/>
            <a:ext cx="278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000108"/>
            <a:ext cx="2007394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071546"/>
            <a:ext cx="1989931" cy="265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МалышСити\Веснушки\IMG_20231212_09470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МалышСити\Веснушки\изображение_viber_2024-01-12_14-59-08-65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00504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428604"/>
            <a:ext cx="6134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Инновационная деятельность с детьми группа «Веснушка»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3714752"/>
            <a:ext cx="2857520" cy="260507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8562" y="3536158"/>
            <a:ext cx="2286018" cy="1785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928670"/>
            <a:ext cx="19932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928670"/>
            <a:ext cx="19919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85983" y="1214425"/>
            <a:ext cx="264320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:\МалышСити\Веснушки\изображение_viber_2024-01-17_12-30-37-39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алышСити\Веснушки\изображение_viber_2024-01-17_12-20-17-15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714752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428604"/>
            <a:ext cx="5215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 группа раннего возраста  «Брусничка» (2-3 года)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:\МалышСити\Брусничка\изображение_viber_2024-01-10_16-40-09-5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78579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лышСити\Брусничка\изображение_viber_2024-01-10_16-40-09-61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лышСити\Брусничка\изображение_viber_2024-01-10_16-40-09-68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786190"/>
            <a:ext cx="47148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лышСити\Брусничка\20230901_07360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лышСити\Брусничка\20230901_07283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000108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428604"/>
            <a:ext cx="221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«Брусничка»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Работа с детьми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User\Desktop\изображение_viber_2024-01-16_10-05-38-6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142984"/>
            <a:ext cx="16001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5714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071546"/>
            <a:ext cx="1571635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571480"/>
            <a:ext cx="1441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071546"/>
            <a:ext cx="14287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57628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Р</a:t>
            </a:r>
            <a:r>
              <a:rPr lang="ru-RU" sz="2800" b="1" dirty="0" smtClean="0">
                <a:solidFill>
                  <a:srgbClr val="7030A0"/>
                </a:solidFill>
              </a:rPr>
              <a:t>азвивающие занятия (1 раз в неделю) с использованием элементов методики </a:t>
            </a:r>
            <a:r>
              <a:rPr lang="ru-RU" sz="2800" b="1" dirty="0" err="1" smtClean="0">
                <a:solidFill>
                  <a:srgbClr val="7030A0"/>
                </a:solidFill>
              </a:rPr>
              <a:t>М.Монтессори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:\МалышСити\Монт.для Кати\IMG202310051548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524000" cy="20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лышСити\Монт.для Кати\IMG2023100515465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643050"/>
            <a:ext cx="152909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лышСити\Монт.для Кати\IMG2023100516023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428736"/>
            <a:ext cx="1524000" cy="20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лышСити\Монт.для Кати\IMG202310241135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571612"/>
            <a:ext cx="1524000" cy="203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лышСити\Монт.для Кати\IMG2023110716044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500174"/>
            <a:ext cx="1533525" cy="20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лышСити\Монт.для Кати\IMG2024011111073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786190"/>
            <a:ext cx="204425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алышСити\Монт.для Кати\IMG20240111105446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1524000" cy="203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алышСити\Монт.для Кати\IMG20231107162124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000504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МалышСити\Монт.для Кати\IMG20231027113334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4214818"/>
            <a:ext cx="1514475" cy="2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25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2860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Оздоровительное плавание в бассейне для детей от 6 мес. до 2 лет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D:\МалышСити\изображение_viber_2023-12-28_10-13-27-19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1858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лышСити\изображение_viber_2023-12-28_10-13-27-4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071546"/>
            <a:ext cx="190166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лышСити\изображение_viber_2023-12-28_10-13-27-27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76.userapi.com/impg/Vq8thRmMRvcrYUmwnTPHEfnL2NpGbk1UmHbvLA/iznKEvoaHqc.jpg?size=996x1600&amp;quality=95&amp;sign=d20328ec649bd1ba333a6902e5346c57&amp;c_uniq_tag=jqSPcai5kIkNk-Nr5dE2nAK9XdlZy0MX9jfAiLUMxFg&amp;type=albu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>
            <a:fillRect/>
          </a:stretch>
        </p:blipFill>
        <p:spPr bwMode="auto">
          <a:xfrm>
            <a:off x="6572264" y="1357298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16.userapi.com/impg/Xhz4kjXk6MZddWVH109Q3vgtVWKN2qCvoFsmzw/kq3U0oIRbxg.jpg?size=902x1600&amp;quality=95&amp;sign=9b6618863ddf774c2328545df034268f&amp;c_uniq_tag=ZTRqreyZJOCkszMagGwJAQg9VZVjttxBmVQ_Lxp9hSU&amp;type=album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357694"/>
            <a:ext cx="17431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68.userapi.com/impg/LNJ1h0I2XZDFNCWvJ96TLXQ6MHMB9Q9qiSQvmw/gZdyz-w2d1E.jpg?size=900x1600&amp;quality=95&amp;sign=997ad83fe69e0902e9ff812edbc54924&amp;c_uniq_tag=nBzHzl1prTbVpXpTKcpFbiWw8fTuerrOwYf_EAEukFE&amp;type=album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73" y="4357694"/>
            <a:ext cx="1781175" cy="19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66.userapi.com/impg/YRAZiqVOHh0qJCB5jxsH-r9UpIbS8iji0H9ZgQ/GuqJzXIAnrw.jpg?size=1440x1440&amp;quality=95&amp;sign=24e9c3f55c54c5d9be233fd0a1606957&amp;c_uniq_tag=kvO1OvkBTE-ZHeSuPSviZBPgrnKPcSt3LpEy7egx-Y4&amp;type=album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286256"/>
            <a:ext cx="1778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9-74.userapi.com/impg/AJIHucSseQFnbBe7GFjgLxQmEcw4hWjJB3woYQ/SAHz7f6-42A.jpg?size=902x1600&amp;quality=95&amp;sign=d46f5ba30f49b0a9bc731a452d38ecee&amp;c_uniq_tag=8Abmy_6n2HobS7RbBsgupIdH2XvG6V4e7vhCUz1E-yY&amp;type=album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1733550" cy="16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357166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Стажировочная</a:t>
            </a:r>
            <a:r>
              <a:rPr lang="ru-RU" b="1" dirty="0" smtClean="0">
                <a:solidFill>
                  <a:srgbClr val="7030A0"/>
                </a:solidFill>
              </a:rPr>
              <a:t> площадка  для педагогов Советского района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D:\МалышСити\изображение_viber_2023-12-28_10-13-27-18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лышСити\изображение_viber_2023-12-28_10-13-27-12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"/>
          <a:stretch>
            <a:fillRect/>
          </a:stretch>
        </p:blipFill>
        <p:spPr bwMode="auto">
          <a:xfrm>
            <a:off x="7572428" y="4429132"/>
            <a:ext cx="15001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:\ФОТО со ШМВ\изображение_viber_2022-11-24_15-25-21-03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429132"/>
            <a:ext cx="3676650" cy="1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:\ФОТО со ШМВ\изображение_viber_2023-04-19_16-38-44-05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:\ФОТО со ШМВ\изображение_viber_2022-11-24_14-07-25-27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857232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:\ФОТО со ШМВ\Лунева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429132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:\ФОТО со ШМВ\Слайд8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857232"/>
            <a:ext cx="20716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000891" y="2786058"/>
          <a:ext cx="2007459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11" imgW="6857847" imgH="5143500" progId="AcroExch.Document.11">
                  <p:embed/>
                </p:oleObj>
              </mc:Choice>
              <mc:Fallback>
                <p:oleObj name="Acrobat Document" r:id="rId11" imgW="6857847" imgH="5143500" progId="AcroExch.Documen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1" y="2786058"/>
                        <a:ext cx="2007459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5" descr="F:\К отчету по раннему\изображение_viber_2022-10-27_12-06-18-58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784" y="2571744"/>
            <a:ext cx="20906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M:\ФОТО со ШМВ\изображение_viber_2022-11-24_14-07-25-109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857232"/>
            <a:ext cx="13906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M:\ФОТО со ШМВ\изображение_viber_2022-11-24_14-03-47-813.jp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857496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96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500042"/>
            <a:ext cx="2307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Работа с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User\Desktop\ФОТО КАПИТОШКА 2023-2024\IMG_20231013_1556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009470" cy="150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КАПИТОШКА 2023-2024\IMG-9da937369c7a4afc8a5f4778cbf68f13-V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928670"/>
            <a:ext cx="14478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МалышСити\Брусничка, для Росляковой Л.В\субботник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3214687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>
            <a:fillRect/>
          </a:stretch>
        </p:blipFill>
        <p:spPr bwMode="auto">
          <a:xfrm>
            <a:off x="4214810" y="1142984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МалышСити\Брусничка, для Росляковой Л.В\Субботник с родителями группы Брусничка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786190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МалышСити\Брусничка, для Росляковой Л.В\посещение с родителями Мини-зоопарка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67972" y="4090548"/>
            <a:ext cx="2323196" cy="18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алышСити\Брусничка, для Росляковой Л.В\мастер-класс с родителя на тему Развитие мелкой моторики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785794"/>
            <a:ext cx="26858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76604"/>
            <a:ext cx="86439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2800" b="1" dirty="0" smtClean="0">
                <a:solidFill>
                  <a:srgbClr val="7030A0"/>
                </a:solidFill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детей раннего возраста и  оказания  помощи родителям в вопросах социализации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развития и  воспитания.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000240"/>
            <a:ext cx="857256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психологически комфортную и развивающую предметно – пространственную среду, обеспечивающую полноценное раннее развитие детей в возрасте до 3 лет. 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Организовать систему работы по внедрению в образовательный процесс новых, эффективных форм работы с воспитанниками раннего возраста.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Повысить педагогическую компетентность родителей посредством обучения их конкретными педагогическими методами и приемами по различным вопросам воспитания, обучения и развития детей.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96"/>
            <a:ext cx="9144000" cy="6825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50004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Работа с родителями</a:t>
            </a:r>
            <a:endParaRPr lang="ru-RU" dirty="0"/>
          </a:p>
        </p:txBody>
      </p:sp>
      <p:pic>
        <p:nvPicPr>
          <p:cNvPr id="4" name="Рисунок 3" descr="C:\Users\User\Desktop\Брусничка\изображение_viber_2024-01-23_10-06-09-22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29064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Брусничка\изображение_viber_2024-01-23_10-06-09-04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071546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Брусничка\изображение_viber_2024-01-23_10-08-36-33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061330"/>
            <a:ext cx="2219325" cy="27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043382"/>
            <a:ext cx="2357437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6" descr="F:\К отчету по раннему\изображение_viber_2022-10-27_12-06-17-9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429000"/>
            <a:ext cx="3233035" cy="242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00042"/>
            <a:ext cx="485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</a:rPr>
              <a:t>Центр «Формула детства»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4" descr="C:\Users\User\Desktop\Формула детств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571480"/>
            <a:ext cx="1857388" cy="233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1643010" y="1000108"/>
          <a:ext cx="750099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Семейный клуб «Посиделки».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C:\Users\User\Desktop\клуб СВО\IMG202312191707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клуб СВО\IMG2023121917075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928670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клуб СВО\IMG2023121917252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643314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клуб СВО\IMG2023121917275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928670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клуб СВО\IMG2023121917032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643314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клуб СВО\IMG2023121917251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928670"/>
            <a:ext cx="19863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49" y="3644900"/>
            <a:ext cx="2037853" cy="214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500042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Социум</a:t>
            </a:r>
            <a:endParaRPr lang="ru-RU" dirty="0"/>
          </a:p>
        </p:txBody>
      </p:sp>
      <p:pic>
        <p:nvPicPr>
          <p:cNvPr id="4" name="Рисунок 3" descr="C:\Users\User\Desktop\Брусничка\изображение_viber_2024-01-23_10-08-36-79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04871"/>
            <a:ext cx="2914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Брусничка\изображение_viber_2024-01-23_10-08-30-67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57158" y="3286123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Брусничка\изображение_viber_2024-01-23_10-06-07-59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786058"/>
            <a:ext cx="3752850" cy="17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/>
          <a:stretch>
            <a:fillRect/>
          </a:stretch>
        </p:blipFill>
        <p:spPr bwMode="auto">
          <a:xfrm>
            <a:off x="3500430" y="4643446"/>
            <a:ext cx="25669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636314"/>
            <a:ext cx="2295525" cy="17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Temp\Rar$DIa0.252\3XSFm_0yB8I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30"/>
          <a:stretch>
            <a:fillRect/>
          </a:stretch>
        </p:blipFill>
        <p:spPr bwMode="auto">
          <a:xfrm>
            <a:off x="7358082" y="2786058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5" y="892964"/>
            <a:ext cx="242887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Брусничка\изображение_viber_2024-01-23_10-08-37-745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928670"/>
            <a:ext cx="24669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500042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28604"/>
            <a:ext cx="7786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4800" b="1" dirty="0">
              <a:ln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" name="Picture 3" descr="C:\Users\User\Desktop\МалышСити\Логотип МалышСи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5369730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:\МалышСити\Капитошка\изображение_viber_2024-01-14_22-54-29-95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572008"/>
            <a:ext cx="2238375" cy="170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:\МалышСити\Капитошка\IMG-45c59ee1aab6bc9d0530b24bec72c1ee-V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142984"/>
            <a:ext cx="174186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МалышСити\Почемучки\изображение_viber_2024-01-17_14-14-55-62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785926"/>
            <a:ext cx="1866701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285720" y="500042"/>
          <a:ext cx="857256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428604"/>
            <a:ext cx="534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 группа раннего возраста  «Почемучки»  (1-2 года)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071546"/>
            <a:ext cx="28003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052513"/>
            <a:ext cx="2835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Почемучки\изображение_viber_2024-01-16_13-07-11-36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071546"/>
            <a:ext cx="2828925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алышСити\Отчет до 13 декабря почемучки\фото центры ранняя группа\сюжетно-ролевые игры для девочек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МалышСити\Отчет до 13 декабря почемучки\фото центры ранняя группа\сюжетно-ролевые игры для девочек (2)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00438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МалышСити\Отчет до 13 декабря почемучки\фото центры ранняя группа\центр Учимся строить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алышСити\Отчет до 13 декабря почемучки\фото центры ранняя группа\центр музыки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3581417"/>
            <a:ext cx="170735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500042"/>
            <a:ext cx="2340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«Почемучки»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C:\Users\User\Desktop\МалышСити\Отчет до 13 декабря почемучки\бизиборд\IMG-a293a0176de0c7e1bb738020a8eee985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928670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1928826" cy="256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928670"/>
            <a:ext cx="1990747" cy="26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928670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МалышСити\инновац\IMG_20231227_083141_50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16668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алышСити\инновац\IMG-1e9d6d0a45c4cd125b567d2dc4c22b7c-V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алышСити\Почемучки\изображение_viber_2024-01-16_10-58-51-685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714752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МалышСити\инновац\1703750184689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1785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96"/>
            <a:ext cx="9144000" cy="682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00042"/>
            <a:ext cx="7053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Инновационные технологии в работе с детьми группы«Почемучки»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C:\Users\User\Desktop\МалышСити\Отчет до 13 декабря почемучки\настольный театр сказка Колобок\IMG_20231213_094124_73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алышСити\Отчет до 13 декабря почемучки\Знакомство с кошкой\IMG-c2ed43f0df98bca22f634ddec7f26ecd-V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15716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лышСити\Почемучки\изображение_viber_2024-01-16_16-34-00-22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714752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714752"/>
            <a:ext cx="17232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714752"/>
            <a:ext cx="17303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D:\МалышСити\инновац\IMG_20231227_103349_556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000108"/>
            <a:ext cx="15001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533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 группа раннего возраста «</a:t>
            </a:r>
            <a:r>
              <a:rPr lang="ru-RU" b="1" dirty="0" err="1" smtClean="0">
                <a:solidFill>
                  <a:srgbClr val="7030A0"/>
                </a:solidFill>
              </a:rPr>
              <a:t>Капитошка</a:t>
            </a:r>
            <a:r>
              <a:rPr lang="ru-RU" b="1" dirty="0" smtClean="0">
                <a:solidFill>
                  <a:srgbClr val="7030A0"/>
                </a:solidFill>
              </a:rPr>
              <a:t>» (2-3 года)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skyslogan.ru/uploads/posts/2018-02/1518079138_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1571636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МалышСити\изображение_viber_2023-12-28_10-13-26-8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928670"/>
            <a:ext cx="1779689" cy="237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МалышСити\изображение_viber_2023-12-28_10-13-27-01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928670"/>
            <a:ext cx="178147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МалышСити\изображение_viber_2023-12-28_10-13-26-96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928670"/>
            <a:ext cx="1781175" cy="238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МалышСити\изображение_viber_2023-12-28_10-13-26-89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00438"/>
            <a:ext cx="193824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МалышСити\изображение_viber_2023-12-28_10-13-27-109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00438"/>
            <a:ext cx="193824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МалышСити\изображение_viber_2023-12-28_10-13-27-04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500438"/>
            <a:ext cx="193824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алышСити\изображение_viber_2022-10-20_15-10-31-027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214554"/>
            <a:ext cx="2096771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345024"/>
            <a:ext cx="232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</a:t>
            </a:r>
            <a:r>
              <a:rPr lang="ru-RU" b="1" dirty="0" err="1" smtClean="0">
                <a:solidFill>
                  <a:srgbClr val="7030A0"/>
                </a:solidFill>
              </a:rPr>
              <a:t>Капитошка</a:t>
            </a:r>
            <a:r>
              <a:rPr lang="ru-RU" b="1" dirty="0" smtClean="0">
                <a:solidFill>
                  <a:srgbClr val="7030A0"/>
                </a:solidFill>
              </a:rPr>
              <a:t>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785794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14356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785794"/>
            <a:ext cx="2524125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Новая папка (2)\центр уединения\IMG_20231212_18153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643314"/>
            <a:ext cx="1914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1796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823" y="3286124"/>
            <a:ext cx="237025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211772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\1613502247_80-p-fon-dlya-slaidov-v-prezentatsii-shkolnie-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500042"/>
            <a:ext cx="22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</a:t>
            </a:r>
            <a:r>
              <a:rPr lang="ru-RU" b="1" dirty="0" err="1" smtClean="0">
                <a:solidFill>
                  <a:srgbClr val="7030A0"/>
                </a:solidFill>
              </a:rPr>
              <a:t>Капитошка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Работа с детьми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User\Desktop\ФОТО КАПИТОШКА 2023-2024\ФИЗО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1986391" cy="149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КАПИТОШКА 2023-2024\Ходьба по массажным дорожкам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714752"/>
            <a:ext cx="1857388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КАПИТОШКА 2023-2024\Проект Наблюдаю и пеознаю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43446"/>
            <a:ext cx="2571768" cy="170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wnloads\IMG_20231207_0909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142984"/>
            <a:ext cx="2192020" cy="164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ФОТО КАПИТОШКА 2023-2024\IMG_20231012_09152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1928826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КАПИТОШКА 2023-2024\конструируем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142984"/>
            <a:ext cx="178595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ФОТО КАПИТОШКА 2023-2024\IMG_20231024_10025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2237267" cy="167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МалышСити\Капитошка\изображение_viber_2024-01-15_17-42-04-329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142984"/>
            <a:ext cx="18145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AppData\Local\Temp\Rar$DIa0.254\IMG-1e161ecf83f249d45070a4f594a916c3-V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3857628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264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Ромашка</cp:lastModifiedBy>
  <cp:revision>93</cp:revision>
  <dcterms:created xsi:type="dcterms:W3CDTF">2023-12-27T04:56:40Z</dcterms:created>
  <dcterms:modified xsi:type="dcterms:W3CDTF">2024-12-09T09:38:48Z</dcterms:modified>
</cp:coreProperties>
</file>